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2C685-B785-4070-AF3D-64C1406F9715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E5632E-887D-4383-A0BC-08DE509509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26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F17847C-BAED-4903-A417-0B972210CEE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ln w="12700" cap="flat"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342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F17847C-BAED-4903-A417-0B972210CEE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ln w="12700" cap="flat"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177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F17847C-BAED-4903-A417-0B972210CEE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ln w="12700" cap="flat"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395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F17847C-BAED-4903-A417-0B972210CEE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ln w="12700" cap="flat"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7389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F17847C-BAED-4903-A417-0B972210CEE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ln w="12700" cap="flat"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412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F17847C-BAED-4903-A417-0B972210CEE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ln w="12700" cap="flat"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356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918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754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756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31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19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48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957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841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763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81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44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0630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384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283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930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197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505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1ADB48D-18FE-41BD-9A80-ACAF67262F4F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028B2BF-3324-44E9-A692-4E0C27E7EB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hyperlink" Target="mailto:ImposeIt@aol.com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27698" y="2391763"/>
            <a:ext cx="8229600" cy="966357"/>
          </a:xfrm>
        </p:spPr>
        <p:txBody>
          <a:bodyPr vert="horz" lIns="92075" tIns="46038" rIns="92075" bIns="46038" rtlCol="0" anchor="ctr">
            <a:normAutofit fontScale="90000"/>
          </a:bodyPr>
          <a:lstStyle/>
          <a:p>
            <a:pPr eaLnBrk="1" hangingPunct="1">
              <a:defRPr/>
            </a:pPr>
            <a:r>
              <a:rPr lang="en-US" sz="4000" i="1" dirty="0">
                <a:solidFill>
                  <a:srgbClr val="002060"/>
                </a:solidFill>
                <a:latin typeface="Arial Black" pitchFamily="34" charset="0"/>
              </a:rPr>
              <a:t>Award Winning Innovations</a:t>
            </a:r>
            <a:br>
              <a:rPr lang="en-US" sz="4000" i="1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3100" i="1" dirty="0">
                <a:solidFill>
                  <a:srgbClr val="002060"/>
                </a:solidFill>
                <a:latin typeface="Arial Black" pitchFamily="34" charset="0"/>
              </a:rPr>
              <a:t>From Estimator Software LLC</a:t>
            </a:r>
            <a:endParaRPr lang="en-US" sz="40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626278" y="6391622"/>
            <a:ext cx="762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dirty="0">
                <a:solidFill>
                  <a:srgbClr val="002060"/>
                </a:solidFill>
              </a:rPr>
              <a:t>The Presentation is timed, or you may Left Click the slide to advance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342" y="3865128"/>
            <a:ext cx="1699770" cy="16494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034" y="3865128"/>
            <a:ext cx="3121759" cy="1649407"/>
          </a:xfrm>
          <a:prstGeom prst="rect">
            <a:avLst/>
          </a:prstGeom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392775" y="1759752"/>
            <a:ext cx="8227066" cy="308447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2400" i="1" dirty="0">
                <a:solidFill>
                  <a:srgbClr val="002060"/>
                </a:solidFill>
                <a:latin typeface="Arial Black" pitchFamily="34" charset="0"/>
              </a:rPr>
              <a:t>Access from any PC-Mac, Tablet or Smart Phone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098" y="138429"/>
            <a:ext cx="6400800" cy="174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605827"/>
      </p:ext>
    </p:extLst>
  </p:cSld>
  <p:clrMapOvr>
    <a:masterClrMapping/>
  </p:clrMapOvr>
  <p:transition spd="slow" advTm="5465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 rot="2356491">
            <a:off x="483181" y="5658610"/>
            <a:ext cx="2714822" cy="534330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eaLnBrk="1" hangingPunct="1">
              <a:defRPr/>
            </a:pPr>
            <a:r>
              <a:rPr lang="en-US" sz="2400" i="1" dirty="0">
                <a:solidFill>
                  <a:srgbClr val="002060"/>
                </a:solidFill>
                <a:latin typeface="Arial Black" pitchFamily="34" charset="0"/>
              </a:rPr>
              <a:t>Award winning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792696" y="6490098"/>
            <a:ext cx="57299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dirty="0">
                <a:solidFill>
                  <a:srgbClr val="002060"/>
                </a:solidFill>
              </a:rPr>
              <a:t>The Presentation is timed, or you may Left Click the slide to advance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830652" y="254271"/>
            <a:ext cx="8944006" cy="1560464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2400" i="1" dirty="0">
                <a:solidFill>
                  <a:srgbClr val="BB0105"/>
                </a:solidFill>
                <a:latin typeface="Arial Black" pitchFamily="34" charset="0"/>
              </a:rPr>
              <a:t>Secure-Safe Cloud Imposition at its best</a:t>
            </a:r>
          </a:p>
          <a:p>
            <a:pPr>
              <a:defRPr/>
            </a:pPr>
            <a:endParaRPr lang="en-US" sz="2400" i="1" dirty="0">
              <a:solidFill>
                <a:srgbClr val="BB0105"/>
              </a:solidFill>
              <a:latin typeface="Arial Black" pitchFamily="34" charset="0"/>
            </a:endParaRPr>
          </a:p>
          <a:p>
            <a:pPr>
              <a:defRPr/>
            </a:pPr>
            <a:endParaRPr lang="en-US" sz="2400" i="1" dirty="0">
              <a:solidFill>
                <a:srgbClr val="BB0105"/>
              </a:solidFill>
              <a:latin typeface="Arial Black" pitchFamily="34" charset="0"/>
            </a:endParaRPr>
          </a:p>
          <a:p>
            <a:pPr>
              <a:defRPr/>
            </a:pPr>
            <a:r>
              <a:rPr lang="en-US" sz="2400" i="1" dirty="0">
                <a:solidFill>
                  <a:srgbClr val="002060"/>
                </a:solidFill>
                <a:latin typeface="Arial Black" pitchFamily="34" charset="0"/>
              </a:rPr>
              <a:t>Access from any PC, Mac, Tablet or Smart Phone </a:t>
            </a:r>
          </a:p>
          <a:p>
            <a:pPr>
              <a:defRPr/>
            </a:pPr>
            <a:endParaRPr lang="en-US" sz="2400" i="1" dirty="0">
              <a:solidFill>
                <a:srgbClr val="BB0105"/>
              </a:solidFill>
              <a:latin typeface="Arial Black" pitchFamily="34" charset="0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782956" y="1823896"/>
            <a:ext cx="9104243" cy="4168941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002060"/>
                </a:solidFill>
                <a:latin typeface="Arial Black" panose="020B0A04020102020204" pitchFamily="34" charset="0"/>
              </a:rPr>
              <a:t>Learn in Minutes</a:t>
            </a:r>
            <a:r>
              <a:rPr lang="en-US" sz="2000" i="1" dirty="0">
                <a:solidFill>
                  <a:srgbClr val="002060"/>
                </a:solidFill>
                <a:latin typeface="Arial Black" panose="020B0A04020102020204" pitchFamily="34" charset="0"/>
              </a:rPr>
              <a:t> - </a:t>
            </a:r>
            <a:r>
              <a:rPr lang="en-US" sz="3200" i="1" dirty="0">
                <a:solidFill>
                  <a:srgbClr val="002060"/>
                </a:solidFill>
                <a:latin typeface="Arial Black" panose="020B0A04020102020204" pitchFamily="34" charset="0"/>
              </a:rPr>
              <a:t>No Setup Required</a:t>
            </a: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002060"/>
                </a:solidFill>
                <a:latin typeface="Arial Black" panose="020B0A04020102020204" pitchFamily="34" charset="0"/>
              </a:rPr>
              <a:t>Calculates Best Layout for up to 4 Different Lots and Quantities</a:t>
            </a: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002060"/>
                </a:solidFill>
                <a:latin typeface="Arial Black" panose="020B0A04020102020204" pitchFamily="34" charset="0"/>
              </a:rPr>
              <a:t>Maximizes Layout &amp; Minimizes Waste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10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7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9124">
            <a:off x="-624160" y="1886565"/>
            <a:ext cx="4837131" cy="13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609756"/>
      </p:ext>
    </p:extLst>
  </p:cSld>
  <p:clrMapOvr>
    <a:masterClrMapping/>
  </p:clrMapOvr>
  <p:transition spd="slow" advTm="6555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 rot="2356491">
            <a:off x="483181" y="5658610"/>
            <a:ext cx="2714822" cy="534330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eaLnBrk="1" hangingPunct="1">
              <a:defRPr/>
            </a:pPr>
            <a:r>
              <a:rPr lang="en-US" sz="2400" i="1" dirty="0">
                <a:solidFill>
                  <a:srgbClr val="002060"/>
                </a:solidFill>
                <a:latin typeface="Arial Black" pitchFamily="34" charset="0"/>
              </a:rPr>
              <a:t>Award winning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792696" y="6490098"/>
            <a:ext cx="57299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dirty="0">
                <a:solidFill>
                  <a:srgbClr val="002060"/>
                </a:solidFill>
              </a:rPr>
              <a:t>The Presentation is timed, or you may Left Click the slide to advance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3266239" y="43253"/>
            <a:ext cx="8227066" cy="533520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2400" i="1" dirty="0">
                <a:solidFill>
                  <a:srgbClr val="BB0105"/>
                </a:solidFill>
                <a:latin typeface="Arial Black" pitchFamily="34" charset="0"/>
              </a:rPr>
              <a:t>Secure-Safe Cloud Imposition at its best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936175" y="531544"/>
            <a:ext cx="6983456" cy="106528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2075" tIns="46038" rIns="92075" bIns="46038" rtlCol="0" anchor="ctr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2800" dirty="0">
                <a:solidFill>
                  <a:srgbClr val="002060"/>
                </a:solidFill>
                <a:latin typeface="Arial Black" pitchFamily="34" charset="0"/>
              </a:rPr>
              <a:t>Step 1. Login and Set Item Size and enter Sheet Size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9124">
            <a:off x="-624160" y="1886565"/>
            <a:ext cx="4837131" cy="131992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936175" y="1817365"/>
            <a:ext cx="6983456" cy="4442761"/>
            <a:chOff x="3936175" y="1634481"/>
            <a:chExt cx="6983456" cy="4442761"/>
          </a:xfrm>
        </p:grpSpPr>
        <p:pic>
          <p:nvPicPr>
            <p:cNvPr id="14" name="Picture 13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6175" y="1634481"/>
              <a:ext cx="6983456" cy="4442761"/>
            </a:xfrm>
            <a:prstGeom prst="rect">
              <a:avLst/>
            </a:prstGeom>
            <a:ln w="25400">
              <a:solidFill>
                <a:schemeClr val="tx1"/>
              </a:solidFill>
            </a:ln>
          </p:spPr>
        </p:pic>
        <p:sp>
          <p:nvSpPr>
            <p:cNvPr id="2" name="Arrow: Up 1"/>
            <p:cNvSpPr/>
            <p:nvPr/>
          </p:nvSpPr>
          <p:spPr>
            <a:xfrm rot="16200000">
              <a:off x="9620245" y="3937641"/>
              <a:ext cx="165742" cy="308386"/>
            </a:xfrm>
            <a:prstGeom prst="upArrow">
              <a:avLst/>
            </a:prstGeom>
            <a:solidFill>
              <a:srgbClr val="BB010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Arrow: Up 9"/>
            <p:cNvSpPr/>
            <p:nvPr/>
          </p:nvSpPr>
          <p:spPr>
            <a:xfrm rot="16200000">
              <a:off x="10095178" y="5205828"/>
              <a:ext cx="165742" cy="308386"/>
            </a:xfrm>
            <a:prstGeom prst="upArrow">
              <a:avLst/>
            </a:prstGeom>
            <a:solidFill>
              <a:srgbClr val="BB010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Arrow: Up 10"/>
            <p:cNvSpPr/>
            <p:nvPr/>
          </p:nvSpPr>
          <p:spPr>
            <a:xfrm rot="16200000">
              <a:off x="10094779" y="4819548"/>
              <a:ext cx="165742" cy="308386"/>
            </a:xfrm>
            <a:prstGeom prst="upArrow">
              <a:avLst/>
            </a:prstGeom>
            <a:solidFill>
              <a:srgbClr val="BB010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Arrow: Up 14"/>
            <p:cNvSpPr/>
            <p:nvPr/>
          </p:nvSpPr>
          <p:spPr>
            <a:xfrm rot="16200000">
              <a:off x="6764635" y="3944500"/>
              <a:ext cx="165742" cy="308386"/>
            </a:xfrm>
            <a:prstGeom prst="upArrow">
              <a:avLst/>
            </a:prstGeom>
            <a:solidFill>
              <a:srgbClr val="BB010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4297996"/>
      </p:ext>
    </p:extLst>
  </p:cSld>
  <p:clrMapOvr>
    <a:masterClrMapping/>
  </p:clrMapOvr>
  <p:transition spd="slow" advTm="1083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 rot="2356491">
            <a:off x="483181" y="5658610"/>
            <a:ext cx="2714822" cy="534330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eaLnBrk="1" hangingPunct="1">
              <a:defRPr/>
            </a:pPr>
            <a:r>
              <a:rPr lang="en-US" sz="2400" i="1" dirty="0">
                <a:solidFill>
                  <a:srgbClr val="002060"/>
                </a:solidFill>
                <a:latin typeface="Arial Black" pitchFamily="34" charset="0"/>
              </a:rPr>
              <a:t>Award winning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792696" y="6490098"/>
            <a:ext cx="57299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dirty="0">
                <a:solidFill>
                  <a:srgbClr val="002060"/>
                </a:solidFill>
              </a:rPr>
              <a:t>The Presentation is timed, or you may Left Click the slide to advance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9124">
            <a:off x="-624160" y="1886565"/>
            <a:ext cx="4837131" cy="1319923"/>
          </a:xfrm>
          <a:prstGeom prst="rect">
            <a:avLst/>
          </a:prstGeom>
        </p:spPr>
      </p:pic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3266239" y="43253"/>
            <a:ext cx="8227066" cy="533520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2400" i="1" dirty="0">
                <a:solidFill>
                  <a:srgbClr val="BB0105"/>
                </a:solidFill>
                <a:latin typeface="Arial Black" pitchFamily="34" charset="0"/>
              </a:rPr>
              <a:t>Secure-Safe Cloud Imposition at its best</a:t>
            </a:r>
          </a:p>
        </p:txBody>
      </p:sp>
      <p:pic>
        <p:nvPicPr>
          <p:cNvPr id="18" name="Picture 17" descr="C:\Users\Mark\AppData\Local\Microsoft\Windows\INetCacheContent.Word\Results Screen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753" y="1881187"/>
            <a:ext cx="8193552" cy="453246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10" name="Arrow: Up 9"/>
          <p:cNvSpPr/>
          <p:nvPr/>
        </p:nvSpPr>
        <p:spPr>
          <a:xfrm rot="16200000">
            <a:off x="11113478" y="4063013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Up 12"/>
          <p:cNvSpPr/>
          <p:nvPr/>
        </p:nvSpPr>
        <p:spPr>
          <a:xfrm rot="16200000">
            <a:off x="10888397" y="3611341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Up 13"/>
          <p:cNvSpPr/>
          <p:nvPr/>
        </p:nvSpPr>
        <p:spPr>
          <a:xfrm rot="5400000">
            <a:off x="3454498" y="2333970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row: Up 19"/>
          <p:cNvSpPr/>
          <p:nvPr/>
        </p:nvSpPr>
        <p:spPr>
          <a:xfrm rot="5400000">
            <a:off x="5843661" y="2746497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Arrow: Up 20"/>
          <p:cNvSpPr/>
          <p:nvPr/>
        </p:nvSpPr>
        <p:spPr>
          <a:xfrm rot="5400000">
            <a:off x="4863034" y="3194319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2830652" y="531544"/>
            <a:ext cx="9098239" cy="106528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2075" tIns="46038" rIns="92075" bIns="46038" rtlCol="0" anchor="ctr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3200" dirty="0">
                <a:solidFill>
                  <a:srgbClr val="002060"/>
                </a:solidFill>
                <a:latin typeface="Arial Black" pitchFamily="34" charset="0"/>
              </a:rPr>
              <a:t>Step 2. “Enter # Out” and up to 4 Lots </a:t>
            </a:r>
            <a:r>
              <a:rPr lang="en-US" sz="3000" dirty="0">
                <a:solidFill>
                  <a:srgbClr val="002060"/>
                </a:solidFill>
                <a:latin typeface="Arial Black" pitchFamily="34" charset="0"/>
              </a:rPr>
              <a:t>with Different Quantities, Then: UPDATE</a:t>
            </a:r>
            <a:endParaRPr lang="en-US" sz="36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825719"/>
      </p:ext>
    </p:extLst>
  </p:cSld>
  <p:clrMapOvr>
    <a:masterClrMapping/>
  </p:clrMapOvr>
  <p:transition spd="slow" advTm="11016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 rot="2356491">
            <a:off x="483181" y="5658610"/>
            <a:ext cx="2714822" cy="534330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eaLnBrk="1" hangingPunct="1">
              <a:defRPr/>
            </a:pPr>
            <a:r>
              <a:rPr lang="en-US" sz="2400" i="1" dirty="0">
                <a:solidFill>
                  <a:srgbClr val="002060"/>
                </a:solidFill>
                <a:latin typeface="Arial Black" pitchFamily="34" charset="0"/>
              </a:rPr>
              <a:t>Award winning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792696" y="6490098"/>
            <a:ext cx="57299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dirty="0">
                <a:solidFill>
                  <a:srgbClr val="002060"/>
                </a:solidFill>
              </a:rPr>
              <a:t>The Presentation is timed, or you may Left Click the slide to advance</a:t>
            </a:r>
          </a:p>
        </p:txBody>
      </p:sp>
      <p:sp>
        <p:nvSpPr>
          <p:cNvPr id="12" name="Arrow: Up 11"/>
          <p:cNvSpPr/>
          <p:nvPr/>
        </p:nvSpPr>
        <p:spPr>
          <a:xfrm rot="16200000">
            <a:off x="10719581" y="4370791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9124">
            <a:off x="-624160" y="1886565"/>
            <a:ext cx="4837131" cy="1319923"/>
          </a:xfrm>
          <a:prstGeom prst="rect">
            <a:avLst/>
          </a:prstGeom>
        </p:spPr>
      </p:pic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3181831" y="43253"/>
            <a:ext cx="8227066" cy="533520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2400" i="1" dirty="0">
                <a:solidFill>
                  <a:srgbClr val="BB0105"/>
                </a:solidFill>
                <a:latin typeface="Arial Black" pitchFamily="34" charset="0"/>
              </a:rPr>
              <a:t>Secure-Safe Cloud Imposition at its best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3306096" y="952347"/>
            <a:ext cx="8227066" cy="5378122"/>
          </a:xfrm>
          <a:prstGeom prst="rect">
            <a:avLst/>
          </a:prstGeom>
          <a:effectLst/>
        </p:spPr>
        <p:txBody>
          <a:bodyPr vert="horz" lIns="92075" tIns="46038" rIns="92075" bIns="46038" rtlCol="0" anchor="t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>
              <a:defRPr/>
            </a:pPr>
            <a:endParaRPr lang="en-US" sz="24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002060"/>
                </a:solidFill>
                <a:latin typeface="Arial Black" pitchFamily="34" charset="0"/>
              </a:rPr>
              <a:t>1-Time Setup Fee $55</a:t>
            </a: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32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002060"/>
                </a:solidFill>
                <a:latin typeface="Arial Black" pitchFamily="34" charset="0"/>
              </a:rPr>
              <a:t>Private Login and Password</a:t>
            </a: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32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002060"/>
                </a:solidFill>
                <a:latin typeface="Arial Black" pitchFamily="34" charset="0"/>
              </a:rPr>
              <a:t>Automatic Enhancements</a:t>
            </a: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32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002060"/>
                </a:solidFill>
                <a:latin typeface="Arial Black" pitchFamily="34" charset="0"/>
              </a:rPr>
              <a:t>Low Usage Fee  $2.50/ Week*</a:t>
            </a:r>
          </a:p>
          <a:p>
            <a:pPr algn="l">
              <a:defRPr/>
            </a:pPr>
            <a:endParaRPr lang="en-US" sz="32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r>
              <a:rPr lang="en-US" sz="1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$125 / Year, $ 75 / 6 Months, $15/ Month. Credit or Debit Card Only</a:t>
            </a:r>
          </a:p>
          <a:p>
            <a:pPr algn="l">
              <a:defRPr/>
            </a:pPr>
            <a:endParaRPr lang="en-US" sz="24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2400" i="1" dirty="0">
              <a:solidFill>
                <a:srgbClr val="002060"/>
              </a:solidFill>
              <a:latin typeface="Arial Black" pitchFamily="34" charset="0"/>
            </a:endParaRPr>
          </a:p>
          <a:p>
            <a:pPr algn="l">
              <a:defRPr/>
            </a:pPr>
            <a:endParaRPr lang="en-US" sz="1400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24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24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2400" i="1" dirty="0">
              <a:solidFill>
                <a:srgbClr val="002060"/>
              </a:solidFill>
              <a:latin typeface="Arial Black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endParaRPr lang="en-US" sz="24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431230"/>
      </p:ext>
    </p:extLst>
  </p:cSld>
  <p:clrMapOvr>
    <a:masterClrMapping/>
  </p:clrMapOvr>
  <p:transition spd="slow" advTm="778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 rot="2356491">
            <a:off x="483181" y="5658610"/>
            <a:ext cx="2714822" cy="534330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eaLnBrk="1" hangingPunct="1">
              <a:defRPr/>
            </a:pPr>
            <a:r>
              <a:rPr lang="en-US" sz="2400" i="1" dirty="0">
                <a:solidFill>
                  <a:srgbClr val="002060"/>
                </a:solidFill>
                <a:latin typeface="Arial Black" pitchFamily="34" charset="0"/>
              </a:rPr>
              <a:t>Award winning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792696" y="6490098"/>
            <a:ext cx="57299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dirty="0">
                <a:solidFill>
                  <a:srgbClr val="002060"/>
                </a:solidFill>
              </a:rPr>
              <a:t>The Presentation is timed, or you may Left Click the slide to advance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266239" y="535615"/>
            <a:ext cx="7860272" cy="5724508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sz="3600" i="1" dirty="0">
                <a:solidFill>
                  <a:srgbClr val="002060"/>
                </a:solidFill>
                <a:latin typeface="Bodoni MT Black" panose="02070A03080606020203" pitchFamily="18" charset="0"/>
              </a:rPr>
              <a:t>Try it Today</a:t>
            </a:r>
          </a:p>
          <a:p>
            <a:pPr>
              <a:lnSpc>
                <a:spcPct val="150000"/>
              </a:lnSpc>
              <a:defRPr/>
            </a:pPr>
            <a:r>
              <a:rPr lang="en-US" sz="3600" i="1" dirty="0">
                <a:solidFill>
                  <a:srgbClr val="002060"/>
                </a:solidFill>
                <a:latin typeface="Bodoni MT Black" panose="02070A03080606020203" pitchFamily="18" charset="0"/>
              </a:rPr>
              <a:t>Fast - Easy - Convenient</a:t>
            </a:r>
          </a:p>
          <a:p>
            <a:pPr>
              <a:lnSpc>
                <a:spcPct val="150000"/>
              </a:lnSpc>
              <a:defRPr/>
            </a:pPr>
            <a:r>
              <a:rPr lang="en-US" sz="3600" i="1" dirty="0">
                <a:solidFill>
                  <a:srgbClr val="002060"/>
                </a:solidFill>
                <a:latin typeface="Bodoni MT Black" panose="02070A03080606020203" pitchFamily="18" charset="0"/>
              </a:rPr>
              <a:t>Cost-Effective </a:t>
            </a:r>
          </a:p>
          <a:p>
            <a:pPr>
              <a:lnSpc>
                <a:spcPct val="150000"/>
              </a:lnSpc>
              <a:defRPr/>
            </a:pPr>
            <a:r>
              <a:rPr lang="en-US" sz="2800" i="1" dirty="0">
                <a:solidFill>
                  <a:srgbClr val="002060"/>
                </a:solidFill>
                <a:latin typeface="Bodoni MT Black" panose="02070A03080606020203" pitchFamily="18" charset="0"/>
              </a:rPr>
              <a:t>Multiple Quantity Imposition</a:t>
            </a:r>
          </a:p>
          <a:p>
            <a:pPr>
              <a:lnSpc>
                <a:spcPct val="150000"/>
              </a:lnSpc>
              <a:defRPr/>
            </a:pPr>
            <a:r>
              <a:rPr lang="en-US" sz="2800" i="1" dirty="0">
                <a:solidFill>
                  <a:srgbClr val="002060"/>
                </a:solidFill>
                <a:latin typeface="Bodoni MT Black" panose="02070A03080606020203" pitchFamily="18" charset="0"/>
              </a:rPr>
              <a:t>For Additional Info: </a:t>
            </a:r>
          </a:p>
          <a:p>
            <a:pPr>
              <a:lnSpc>
                <a:spcPct val="150000"/>
              </a:lnSpc>
              <a:defRPr/>
            </a:pPr>
            <a:r>
              <a:rPr lang="en-US" sz="2800" i="1" dirty="0">
                <a:solidFill>
                  <a:srgbClr val="002060"/>
                </a:solidFill>
                <a:latin typeface="Bodoni MT Black" panose="02070A03080606020203" pitchFamily="18" charset="0"/>
              </a:rPr>
              <a:t>Call: 203-682-6436 </a:t>
            </a:r>
          </a:p>
          <a:p>
            <a:pPr>
              <a:lnSpc>
                <a:spcPct val="150000"/>
              </a:lnSpc>
              <a:defRPr/>
            </a:pPr>
            <a:r>
              <a:rPr lang="en-US" sz="2800" i="1" dirty="0">
                <a:solidFill>
                  <a:srgbClr val="002060"/>
                </a:solidFill>
                <a:latin typeface="Bodoni MT Black" panose="02070A03080606020203" pitchFamily="18" charset="0"/>
              </a:rPr>
              <a:t>Or Write: </a:t>
            </a:r>
            <a:r>
              <a:rPr lang="en-US" sz="2800" i="1" dirty="0">
                <a:latin typeface="Bodoni MT Black" panose="02070A03080606020203" pitchFamily="18" charset="0"/>
                <a:hlinkClick r:id="rId5"/>
              </a:rPr>
              <a:t>ImposeIt@aol.com</a:t>
            </a:r>
            <a:r>
              <a:rPr lang="en-US" sz="2800" i="1" dirty="0">
                <a:latin typeface="Bodoni MT Black" panose="02070A03080606020203" pitchFamily="18" charset="0"/>
              </a:rPr>
              <a:t> </a:t>
            </a:r>
          </a:p>
        </p:txBody>
      </p:sp>
      <p:sp>
        <p:nvSpPr>
          <p:cNvPr id="14" name="Arrow: Up 13"/>
          <p:cNvSpPr/>
          <p:nvPr/>
        </p:nvSpPr>
        <p:spPr>
          <a:xfrm rot="16200000">
            <a:off x="9188945" y="2878178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Up 10"/>
          <p:cNvSpPr/>
          <p:nvPr/>
        </p:nvSpPr>
        <p:spPr>
          <a:xfrm rot="5400000">
            <a:off x="5082414" y="2850860"/>
            <a:ext cx="168813" cy="309490"/>
          </a:xfrm>
          <a:prstGeom prst="upArrow">
            <a:avLst/>
          </a:prstGeom>
          <a:solidFill>
            <a:srgbClr val="BB010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9124">
            <a:off x="-624160" y="1886565"/>
            <a:ext cx="4837131" cy="1319923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266239" y="43253"/>
            <a:ext cx="8227066" cy="533520"/>
          </a:xfrm>
          <a:prstGeom prst="rect">
            <a:avLst/>
          </a:prstGeom>
          <a:effectLst/>
        </p:spPr>
        <p:txBody>
          <a:bodyPr vert="horz" lIns="92075" tIns="46038" rIns="92075" bIns="46038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2400" i="1" dirty="0">
                <a:solidFill>
                  <a:srgbClr val="BB0105"/>
                </a:solidFill>
                <a:latin typeface="Arial Black" pitchFamily="34" charset="0"/>
              </a:rPr>
              <a:t>Secure-Safe Cloud Imposition at its best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0619764"/>
      </p:ext>
    </p:extLst>
  </p:cSld>
  <p:clrMapOvr>
    <a:masterClrMapping/>
  </p:clrMapOvr>
  <p:transition spd="slow" advTm="12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529</TotalTime>
  <Words>276</Words>
  <Application>Microsoft Office PowerPoint</Application>
  <PresentationFormat>Widescreen</PresentationFormat>
  <Paragraphs>66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Arial Black</vt:lpstr>
      <vt:lpstr>Bodoni MT Black</vt:lpstr>
      <vt:lpstr>Britannic Bold</vt:lpstr>
      <vt:lpstr>Calibri</vt:lpstr>
      <vt:lpstr>Corbel</vt:lpstr>
      <vt:lpstr>Parallax</vt:lpstr>
      <vt:lpstr>Award Winning Innovations From Estimator Software LLC</vt:lpstr>
      <vt:lpstr>Award winning </vt:lpstr>
      <vt:lpstr>Award winning </vt:lpstr>
      <vt:lpstr>Award winning </vt:lpstr>
      <vt:lpstr>Award winning </vt:lpstr>
      <vt:lpstr>Award winning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Award winning Solutions</dc:title>
  <dc:creator>Business</dc:creator>
  <cp:lastModifiedBy>Business</cp:lastModifiedBy>
  <cp:revision>36</cp:revision>
  <dcterms:created xsi:type="dcterms:W3CDTF">2016-09-21T16:07:46Z</dcterms:created>
  <dcterms:modified xsi:type="dcterms:W3CDTF">2017-02-09T21:36:40Z</dcterms:modified>
</cp:coreProperties>
</file>